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1" r:id="rId3"/>
    <p:sldId id="260" r:id="rId4"/>
    <p:sldId id="265" r:id="rId5"/>
    <p:sldId id="268" r:id="rId6"/>
    <p:sldId id="270" r:id="rId7"/>
    <p:sldId id="269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36" y="822036"/>
            <a:ext cx="10103509" cy="95782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Learning Objective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635" y="2105892"/>
            <a:ext cx="1010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 go over Goals for Junior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746" y="3325091"/>
            <a:ext cx="9826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Agenda: </a:t>
            </a:r>
          </a:p>
          <a:p>
            <a:pPr marL="342900" indent="-342900" algn="ctr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Announcements</a:t>
            </a:r>
          </a:p>
          <a:p>
            <a:pPr marL="342900" indent="-342900" algn="ctr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14750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/>
          </a:p>
          <a:p>
            <a:pPr algn="ctr"/>
            <a:r>
              <a:rPr lang="en-US" sz="2800"/>
              <a:t>Friday, October 9-Monday, October 12- BISD Holiday, ACC still has class on Monday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985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943" y="1274410"/>
            <a:ext cx="109635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PSAT is scheduled for January 26</a:t>
            </a:r>
            <a:r>
              <a:rPr lang="en-US" sz="2800" baseline="30000" dirty="0"/>
              <a:t>th</a:t>
            </a:r>
            <a:r>
              <a:rPr lang="en-US" sz="2800" dirty="0"/>
              <a:t>. </a:t>
            </a:r>
          </a:p>
          <a:p>
            <a:pPr algn="ctr"/>
            <a:r>
              <a:rPr lang="en-US" sz="2800" dirty="0"/>
              <a:t>You should plan on taking the actual SAT or ACT in the Spring or Summer of this year.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How much does it cost?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Which one should I take?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What score do I need?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955962" y="504969"/>
            <a:ext cx="10141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1. Sign up and Take the SAT/ 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39EC2-D4C1-4291-8F7B-B2095654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24" y="3940447"/>
            <a:ext cx="6629400" cy="27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3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962" y="504969"/>
            <a:ext cx="10141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2. Come up with 6-10 Colleges/ Careers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B00D2-036E-444D-9704-55724E7A7918}"/>
              </a:ext>
            </a:extLst>
          </p:cNvPr>
          <p:cNvSpPr txBox="1"/>
          <p:nvPr/>
        </p:nvSpPr>
        <p:spPr>
          <a:xfrm>
            <a:off x="2007704" y="1500809"/>
            <a:ext cx="8338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We will cover the College Board Scholarship program in December.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/>
              <a:t>Visit schools.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AF30D-801E-43F6-B108-10D23417D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3170583"/>
            <a:ext cx="110836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943" y="1274410"/>
            <a:ext cx="10963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An example can be found in the Classwork section of the 11</a:t>
            </a:r>
            <a:r>
              <a:rPr lang="en-US" sz="4000" baseline="30000" dirty="0"/>
              <a:t>th</a:t>
            </a:r>
            <a:r>
              <a:rPr lang="en-US" sz="4000" dirty="0"/>
              <a:t> Grade Google Classroom.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955962" y="504969"/>
            <a:ext cx="10141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3. Create a College Resume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930F0-03AF-4E9A-98D7-3380D840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6" y="3367290"/>
            <a:ext cx="4750904" cy="24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962" y="504969"/>
            <a:ext cx="101415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4. Consider who to ask for Letters of Recommendation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ABC9C-159E-45EF-9041-B37852C93C0C}"/>
              </a:ext>
            </a:extLst>
          </p:cNvPr>
          <p:cNvSpPr txBox="1"/>
          <p:nvPr/>
        </p:nvSpPr>
        <p:spPr>
          <a:xfrm>
            <a:off x="2107095" y="1808922"/>
            <a:ext cx="84184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200" dirty="0"/>
              <a:t>How many do I need? </a:t>
            </a:r>
          </a:p>
          <a:p>
            <a:pPr algn="ctr"/>
            <a:r>
              <a:rPr lang="en-US" sz="3200" dirty="0"/>
              <a:t>Plan on getting three. 2 from your teachers/ professors and 1 from a community member.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200" dirty="0"/>
              <a:t>Who should I ask? </a:t>
            </a:r>
          </a:p>
          <a:p>
            <a:pPr algn="ctr"/>
            <a:r>
              <a:rPr lang="en-US" sz="3200" dirty="0"/>
              <a:t>Teachers, professors, pastor, community service supervisor</a:t>
            </a:r>
          </a:p>
        </p:txBody>
      </p:sp>
    </p:spTree>
    <p:extLst>
      <p:ext uri="{BB962C8B-B14F-4D97-AF65-F5344CB8AC3E}">
        <p14:creationId xmlns:p14="http://schemas.microsoft.com/office/powerpoint/2010/main" val="193540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962" y="504969"/>
            <a:ext cx="10141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5. Rough Draft College Essay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ABC9C-159E-45EF-9041-B37852C93C0C}"/>
              </a:ext>
            </a:extLst>
          </p:cNvPr>
          <p:cNvSpPr txBox="1"/>
          <p:nvPr/>
        </p:nvSpPr>
        <p:spPr>
          <a:xfrm>
            <a:off x="2136913" y="1520687"/>
            <a:ext cx="8418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2020-2021 Essay Prompts can be found in the Classwork section of the 11</a:t>
            </a:r>
            <a:r>
              <a:rPr lang="en-US" sz="4000" baseline="30000" dirty="0"/>
              <a:t>th</a:t>
            </a:r>
            <a:r>
              <a:rPr lang="en-US" sz="4000" dirty="0"/>
              <a:t> Grade Google Classroom.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1A5B9-5C09-46FA-836D-03A5E232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02" y="3357332"/>
            <a:ext cx="4749196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3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962" y="504969"/>
            <a:ext cx="101415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6. Continue getting good grades, being involved in extracurricular activities, and getting/ keeping track of community hours.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E3624-BED3-458D-A528-4351F5D4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87" y="3203091"/>
            <a:ext cx="48768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271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456</TotalTime>
  <Words>223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</vt:lpstr>
      <vt:lpstr>Gallery</vt:lpstr>
      <vt:lpstr>Learning Objective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policies:  Satisfaction Academic Progress (SAP)</dc:title>
  <dc:creator>Joshua Gordon</dc:creator>
  <cp:lastModifiedBy>Joshua Gordon</cp:lastModifiedBy>
  <cp:revision>28</cp:revision>
  <dcterms:created xsi:type="dcterms:W3CDTF">2019-01-25T14:35:17Z</dcterms:created>
  <dcterms:modified xsi:type="dcterms:W3CDTF">2020-10-02T18:28:42Z</dcterms:modified>
</cp:coreProperties>
</file>